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45E5-61FC-4CBC-1BBA-02FB2CFF4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C2D42-7A1F-CCA0-284E-51936F906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49C3-A289-7E9D-6472-AB3A3EA8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9C6CB-E04A-0F97-54E5-3C82A48F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521D6-92D4-1743-2A7D-28494650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29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94D7-4640-A386-1AEE-2CC81276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26C4B-62FA-E4DD-054E-4008216FF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66D9-9A06-8D73-6161-5364AC5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2FA2-CA93-4CB3-D5F6-9372B9DE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8E387-1E70-84AC-9977-0CBBCDF5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000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07D49-6B45-5363-31C2-57F238681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DA68E-8459-EBC7-F6B6-C7CE6985F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392E-727A-5FAF-BE8D-A24838D8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6CEE-1907-0646-A172-11E3506D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4AA13-2B7A-61F4-D3A9-D4FE691E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51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B16-6557-805D-358F-EA915B0D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E3FD8-6A17-6BC0-F73F-9DE84E18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6F976-B146-3B07-310F-F6F1C0A1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F151B-49CA-8445-0285-13666BD6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3B07F-46A4-C0B6-94C5-6DF3FFFD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668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9867-EF94-A093-BF94-ECADDFD2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D4DCB-D443-7BCC-6471-56D1890B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E165-8B91-6D72-D374-1B0BEC10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856E-1FD7-0E44-2B19-58ADC227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FB0C7-4484-EE03-6A5B-1AEA7266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0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99F0-A529-9794-698A-3DD1164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60F3-4571-65B1-D80B-6A785E713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10B22-6B55-52F2-5A7A-CC555A98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E28B7-06A1-5DD0-7EC4-A7ECEC4E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2A641-25FE-97FF-CB32-6B1B5428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63EC6-4C04-6985-FCAB-EB8FF2C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661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6594-0A0D-2D59-7380-E09D0939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4E28B-290D-0D2D-CE81-7D8EB2295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206D-6721-DE3E-4740-C1660C47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65438-6312-B8DE-13E8-67D7FA177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71052-DCAF-21D0-A3FA-92E5C3C03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B584C-9C8E-DDFD-CDEA-58F72CB8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30F74-D4A1-5FC0-0F0D-A57628AE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2A000-9DE5-6154-0CA9-5F4D5B94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31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0472-9A15-BBC0-07A7-ADB8B4BA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4763-2599-9968-5A08-81AD12CF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883BB-0F4B-9BC5-5FD4-25D74C01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F868-DF5B-CA21-E501-CF2AEC83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872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8BC86-9F25-84FD-8B99-B39937C7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34FB2-B494-3812-A613-AF1C1C13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C66A9-BF0E-3ED3-07EE-4F3D8475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00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8F07-A9B1-6A85-AAC2-1403B6AD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A3DB-E33A-C9DD-0544-BD8776A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25BF-6050-AA8F-CEB3-A834DC7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A0D7E-2000-5223-A5F1-09FD6B54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93B65-BD50-9D9C-C010-25F0AF0C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C854B-0537-A5A4-E0E4-B9A870D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371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C899-2A0D-9180-DA55-37C1DDA2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0D653-DB44-3F2B-2233-C32F114DA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EA725-39F9-5520-05D8-2BACBDA30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5F433-8C27-7D15-E348-FD0549B3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2A4F0-1EAB-3EF0-540F-08EBF53A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D52E8-08D5-584A-E35B-5039E7CF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922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16648-626C-1097-2533-6DD4CBCE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B0BD8-A0DD-B7EF-6A9F-76C873077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897DC-9FB5-0B4E-954B-0697865B8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2DDA-4551-4D85-BE32-740514EC3A3C}" type="datetimeFigureOut">
              <a:rPr lang="en-SG" smtClean="0"/>
              <a:t>13/2/2025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9948-F9CD-60EF-08B2-BF589150B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8EA2-A268-B1B5-B2A6-4AD5ADDCC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1EA63-DFE6-45C9-A99D-51591ED2EEF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5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43A2-7F2A-37A9-AB7A-1AA155F2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4C37-14B2-D6BC-8BC8-31472045D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EDB2B-4F91-165C-2995-D252B588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5"/>
            <a:ext cx="12192000" cy="6716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DC2EB-919F-4DC5-0CC0-EE05AAD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37"/>
            <a:ext cx="12192000" cy="67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1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388A-6437-4BE9-1CF5-142BB4E6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0FC0-DF5C-5198-4E19-4EAC7554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A401-E282-466D-1F68-8D59CC79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15"/>
            <a:ext cx="12192000" cy="6706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03349-4C76-DBF3-63E5-5D755CEA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06"/>
            <a:ext cx="12192000" cy="6724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85EF9-C0EB-D92F-AD7B-7BA42016C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485"/>
            <a:ext cx="12192000" cy="67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A43F-B7C3-A1A9-BF4C-FEC6E51D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2488-4C1D-3833-3601-AEF48C9B3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F6C92-E3B7-267A-E777-B9C2A083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13"/>
            <a:ext cx="12192000" cy="67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57AC-16CD-7D7F-2D46-5EB8CF10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8A03-B792-3590-15A4-1A32ED10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D35B6-C3BE-5AB6-8D68-8EDE8756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6"/>
            <a:ext cx="12192000" cy="66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D826-7E47-31B0-8403-DFF7193C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09B-FFFA-A4BD-48CC-E12A6EA80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1F832-7FE0-0A24-AD04-251F608A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2"/>
            <a:ext cx="12192000" cy="66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A4FB-B6EE-A1B6-499C-EADB8E8C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261B-3E1B-7BB7-BA55-4AC570F9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34F6A-9CC6-F70E-20D4-8C23BB4C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8"/>
            <a:ext cx="12192000" cy="67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20D8-277D-AEC6-B7FA-8FE407F0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FC3A-7CA2-2A7D-C03D-8EA90663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B7809-C968-1672-4AFA-287D9FE3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6"/>
            <a:ext cx="12192000" cy="66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A8829-64EB-3A1E-3F78-F759A72E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05"/>
            <a:ext cx="12192000" cy="6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5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60BD-62F1-873B-F366-91782030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98BD-6509-A182-1C3A-8827AE77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EF35A-9FA0-03BD-6E10-B335A6C4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46"/>
            <a:ext cx="12192000" cy="670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50F78-5764-C6EF-4710-54A2DD64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76"/>
            <a:ext cx="12192000" cy="67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2A6F-C7E3-8F91-E837-CAC0D15D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B5EE-6044-24EF-40E8-E7F3B687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D1D-D280-4C10-4ECD-A832D467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63"/>
            <a:ext cx="12192000" cy="6709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CDD39-0E94-BF43-39ED-277A8B2B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37"/>
            <a:ext cx="12192000" cy="67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88AA-694E-521F-CF87-4E63ED27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E256-9D99-47B5-A612-3811DE6D3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4AA4C-0E1D-3DDE-755A-FC3A2DC8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11"/>
            <a:ext cx="12192000" cy="6712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B1B5A-1115-C3AE-22BC-8599AE2C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37"/>
            <a:ext cx="12192000" cy="67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3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B795-281B-562D-65BF-CD6895C5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A35C-D299-FFB8-CEC9-8B9F4D8D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353D2-2698-1EA3-07C4-EA12AD8A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91"/>
            <a:ext cx="12192000" cy="670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57627-C347-43A6-F798-36280854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811"/>
            <a:ext cx="12192000" cy="67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8837-A99A-16DE-6BCA-678190FC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4A72-3B81-B166-1E1C-63E3D765C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28740-B70D-897C-A311-0D697F5B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38"/>
            <a:ext cx="12192000" cy="6705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58BAC-B7B5-EFD0-12A9-EC062612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65"/>
            <a:ext cx="12192000" cy="66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9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DB7E-EAD4-584F-3218-C60884B8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2EE2-4AF4-09D3-0B48-3D2A25FF4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9F5CD-1F10-A612-645D-EA095012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1"/>
            <a:ext cx="12192000" cy="6703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23A93-DAFB-881E-FA27-94E60A70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24"/>
            <a:ext cx="12192000" cy="67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4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E1E6-81BF-92FC-8640-3F70BC39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FFE5-B683-9929-CB25-20C8A3D5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A20B2-DDB9-9A56-76E6-49669537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37"/>
            <a:ext cx="12192000" cy="67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7DFB5-545E-3549-F2B5-0897EA67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34"/>
            <a:ext cx="12192000" cy="66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 Han Chan</dc:creator>
  <cp:lastModifiedBy>Pin Han Chan</cp:lastModifiedBy>
  <cp:revision>1</cp:revision>
  <dcterms:created xsi:type="dcterms:W3CDTF">2025-02-13T14:22:47Z</dcterms:created>
  <dcterms:modified xsi:type="dcterms:W3CDTF">2025-02-13T14:46:37Z</dcterms:modified>
</cp:coreProperties>
</file>